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71" r:id="rId5"/>
    <p:sldId id="262" r:id="rId6"/>
    <p:sldId id="272" r:id="rId7"/>
    <p:sldId id="269" r:id="rId8"/>
    <p:sldId id="260" r:id="rId9"/>
    <p:sldId id="261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3784CF-D4D5-473B-A413-FB0B4E1C2EF6}">
          <p14:sldIdLst>
            <p14:sldId id="256"/>
            <p14:sldId id="266"/>
            <p14:sldId id="258"/>
            <p14:sldId id="271"/>
            <p14:sldId id="262"/>
            <p14:sldId id="272"/>
            <p14:sldId id="269"/>
            <p14:sldId id="260"/>
          </p14:sldIdLst>
        </p14:section>
        <p14:section name="Раздел без заголовка" id="{96A71946-7AC2-47C5-AE0C-287345E8278F}">
          <p14:sldIdLst>
            <p14:sldId id="261"/>
            <p14:sldId id="263"/>
            <p14:sldId id="265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8183-2981-4866-95FC-DA09E6812EB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3CDE-4ABF-4F44-BABE-B096B9BB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659" y="887105"/>
            <a:ext cx="10972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Тыва </a:t>
            </a:r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Республиканын</a:t>
            </a: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Кызыл </a:t>
            </a:r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кожууннун</a:t>
            </a: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Кара-</a:t>
            </a:r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Хаак</a:t>
            </a: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суурунун</a:t>
            </a:r>
            <a:endParaRPr lang="ru-RU" sz="4800" b="1" dirty="0" smtClean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«Аленушка» </a:t>
            </a:r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аттыг</a:t>
            </a: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уруглар</a:t>
            </a: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садынын</a:t>
            </a:r>
            <a:endParaRPr lang="ru-RU" sz="4800" b="1" dirty="0" smtClean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Улуг</a:t>
            </a: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болуу</a:t>
            </a: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«Почемучки»</a:t>
            </a:r>
            <a:endParaRPr lang="ru-RU" sz="4800" b="1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Эртине Шаравии - Бистин тыв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699" y="5568286"/>
            <a:ext cx="555276" cy="470931"/>
          </a:xfrm>
          <a:prstGeom prst="rect">
            <a:avLst/>
          </a:prstGeom>
        </p:spPr>
      </p:pic>
      <p:pic>
        <p:nvPicPr>
          <p:cNvPr id="4" name="Эртине Шаравии - Бистин ты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08858" y="5243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0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5"/>
            <a:ext cx="12192000" cy="6848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8"/>
          <a:stretch/>
        </p:blipFill>
        <p:spPr>
          <a:xfrm>
            <a:off x="6318914" y="272676"/>
            <a:ext cx="4681182" cy="6260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9" y="545353"/>
            <a:ext cx="4967785" cy="6302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2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7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2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716" y="900752"/>
            <a:ext cx="11409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Шагаа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дэрге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тыва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чоннун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Чаагай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сузук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чанчылы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–дыр.</a:t>
            </a:r>
          </a:p>
          <a:p>
            <a:pPr algn="ctr"/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Айнын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чаазын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хуннун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эртенин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Алгап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йорээн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байыры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-дыр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0806" y="436728"/>
            <a:ext cx="40124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кончуг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чараш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Дылы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откут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тода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уран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шевер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хевин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даарап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5879" y="1471538"/>
            <a:ext cx="9291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Тыва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черим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тыва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дылым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тыва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хевим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чоргааралым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8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/>
          <a:stretch/>
        </p:blipFill>
        <p:spPr>
          <a:xfrm>
            <a:off x="299671" y="1487606"/>
            <a:ext cx="4260443" cy="4992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68" y="-107237"/>
            <a:ext cx="3986284" cy="5315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03" y="1124934"/>
            <a:ext cx="4080123" cy="5717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1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6" y="818866"/>
            <a:ext cx="4599294" cy="5693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9" y="611284"/>
            <a:ext cx="4593681" cy="5635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9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9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21"/>
          <a:stretch/>
        </p:blipFill>
        <p:spPr>
          <a:xfrm>
            <a:off x="3858073" y="-73153"/>
            <a:ext cx="3944200" cy="5372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24" y="1362481"/>
            <a:ext cx="4244454" cy="5382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" y="1624084"/>
            <a:ext cx="3865245" cy="5153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2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71</Words>
  <Application>Microsoft Office PowerPoint</Application>
  <PresentationFormat>Произвольный</PresentationFormat>
  <Paragraphs>20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2022-01-30T08:57:09Z</dcterms:created>
  <dcterms:modified xsi:type="dcterms:W3CDTF">2022-01-31T12:25:56Z</dcterms:modified>
</cp:coreProperties>
</file>